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372" r:id="rId2"/>
    <p:sldId id="383" r:id="rId3"/>
    <p:sldId id="301" r:id="rId4"/>
    <p:sldId id="370" r:id="rId5"/>
    <p:sldId id="381" r:id="rId6"/>
    <p:sldId id="382" r:id="rId7"/>
  </p:sldIdLst>
  <p:sldSz cx="9144000" cy="5143500" type="screen16x9"/>
  <p:notesSz cx="985678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568424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8" autoAdjust="0"/>
    <p:restoredTop sz="90664" autoAdjust="0"/>
  </p:normalViewPr>
  <p:slideViewPr>
    <p:cSldViewPr snapToGrid="0">
      <p:cViewPr>
        <p:scale>
          <a:sx n="109" d="100"/>
          <a:sy n="109" d="100"/>
        </p:scale>
        <p:origin x="-192" y="30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ALL: I can generate a range of rough ideas.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apply my knowledge of line weights and shading to the ideas.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produce a wide range of ideas for computer mice whilst using shading and line weights.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3060594"/>
          <a:ext cx="4228951" cy="10045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SOME: I can produce a wide range of ideas for computer mice whilst using shading and line weights.</a:t>
          </a:r>
          <a:endParaRPr lang="en-GB" sz="1700" kern="1200" dirty="0"/>
        </a:p>
      </dsp:txBody>
      <dsp:txXfrm>
        <a:off x="0" y="3060594"/>
        <a:ext cx="4228951" cy="1004555"/>
      </dsp:txXfrm>
    </dsp:sp>
    <dsp:sp modelId="{D24AE253-BEAD-4267-ACA9-40C892FD1AE8}">
      <dsp:nvSpPr>
        <dsp:cNvPr id="0" name=""/>
        <dsp:cNvSpPr/>
      </dsp:nvSpPr>
      <dsp:spPr>
        <a:xfrm rot="10800000">
          <a:off x="0" y="1530656"/>
          <a:ext cx="4228951" cy="1545006"/>
        </a:xfrm>
        <a:prstGeom prst="upArrowCallout">
          <a:avLst/>
        </a:prstGeom>
        <a:solidFill>
          <a:schemeClr val="accent4">
            <a:hueOff val="-5598875"/>
            <a:satOff val="2630"/>
            <a:lumOff val="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COULD: I can apply my knowledge of line weights and shading to the ideas.</a:t>
          </a:r>
          <a:endParaRPr lang="en-GB" sz="1700" kern="1200" dirty="0"/>
        </a:p>
      </dsp:txBody>
      <dsp:txXfrm rot="10800000">
        <a:off x="0" y="1530656"/>
        <a:ext cx="4228951" cy="1003899"/>
      </dsp:txXfrm>
    </dsp:sp>
    <dsp:sp modelId="{F1992D49-26C0-4B48-A11F-AA97C1A8F2E9}">
      <dsp:nvSpPr>
        <dsp:cNvPr id="0" name=""/>
        <dsp:cNvSpPr/>
      </dsp:nvSpPr>
      <dsp:spPr>
        <a:xfrm rot="10800000">
          <a:off x="0" y="718"/>
          <a:ext cx="4228951" cy="1545006"/>
        </a:xfrm>
        <a:prstGeom prst="upArrowCallout">
          <a:avLst/>
        </a:prstGeom>
        <a:solidFill>
          <a:schemeClr val="accent4">
            <a:hueOff val="-11197750"/>
            <a:satOff val="5260"/>
            <a:lumOff val="19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ALL: I can generate a range of rough ideas.</a:t>
          </a:r>
          <a:endParaRPr lang="en-GB" sz="1700" kern="1200" dirty="0"/>
        </a:p>
      </dsp:txBody>
      <dsp:txXfrm rot="10800000">
        <a:off x="0" y="718"/>
        <a:ext cx="4228951" cy="100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AE6A-CECE-4BBB-9778-FBCB3582A707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BCB7-6B44-4E5B-99D4-A6D1C5FB30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878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BDBA1-9B47-4977-AA56-B6A2F5E54892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219" y="3228707"/>
            <a:ext cx="7886351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37EE1-5C5C-4ED7-BFFF-7D62D4B85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7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2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9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95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543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68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405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1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02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99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9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667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72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1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534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0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230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iVy0qGqmKFU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76393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DO NOW TASK: Why is this a good ideas page?</a:t>
            </a:r>
            <a:endParaRPr lang="en-GB" sz="2400" u="sng" dirty="0">
              <a:solidFill>
                <a:schemeClr val="bg1"/>
              </a:solidFill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6858000" y="1189703"/>
            <a:ext cx="2202426" cy="2231923"/>
          </a:xfrm>
          <a:prstGeom prst="cloudCallout">
            <a:avLst>
              <a:gd name="adj1" fmla="val 38542"/>
              <a:gd name="adj2" fmla="val 1197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Hint: What does it have/not have?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92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log.motiontouch.com/wp-content/uploads/2011/01/MotionTouch-and-sketchin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0"/>
          <a:stretch/>
        </p:blipFill>
        <p:spPr bwMode="auto">
          <a:xfrm>
            <a:off x="2647356" y="264124"/>
            <a:ext cx="6261341" cy="432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6933" y="274357"/>
            <a:ext cx="2434106" cy="142565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600" i="1" dirty="0">
                <a:solidFill>
                  <a:srgbClr val="FF0000"/>
                </a:solidFill>
                <a:latin typeface="+mn-lt"/>
              </a:rPr>
              <a:t>DESCRIBE THIS DESIGNER’S FORM: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86932" y="2018473"/>
            <a:ext cx="2434106" cy="309194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500" u="sng" dirty="0"/>
              <a:t>Did you pick up on</a:t>
            </a:r>
            <a:r>
              <a:rPr lang="en-GB" sz="1500" u="sng" dirty="0" smtClean="0"/>
              <a:t>:</a:t>
            </a:r>
            <a:endParaRPr lang="en-GB" sz="1500" dirty="0"/>
          </a:p>
          <a:p>
            <a:r>
              <a:rPr lang="en-GB" sz="1500" dirty="0"/>
              <a:t>Drawn from many angles</a:t>
            </a:r>
          </a:p>
          <a:p>
            <a:r>
              <a:rPr lang="en-GB" sz="1500" dirty="0"/>
              <a:t>Boxes to group diagrams together</a:t>
            </a:r>
          </a:p>
          <a:p>
            <a:r>
              <a:rPr lang="en-GB" sz="1500" dirty="0"/>
              <a:t>Lack of colour</a:t>
            </a:r>
          </a:p>
          <a:p>
            <a:r>
              <a:rPr lang="en-GB" sz="1500" dirty="0"/>
              <a:t>Rough and ready sketches</a:t>
            </a:r>
          </a:p>
          <a:p>
            <a:r>
              <a:rPr lang="en-GB" sz="1500" dirty="0"/>
              <a:t>Simple shadows  to ‘pop’ drawings off the sheet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5237524" y="4585650"/>
            <a:ext cx="3797490" cy="3474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500" dirty="0">
                <a:solidFill>
                  <a:srgbClr val="FF0000"/>
                </a:solidFill>
              </a:rPr>
              <a:t>Does it matter if your drawings overlap ?</a:t>
            </a:r>
          </a:p>
        </p:txBody>
      </p:sp>
    </p:spTree>
    <p:extLst>
      <p:ext uri="{BB962C8B-B14F-4D97-AF65-F5344CB8AC3E}">
        <p14:creationId xmlns:p14="http://schemas.microsoft.com/office/powerpoint/2010/main" val="6871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0572741"/>
              </p:ext>
            </p:extLst>
          </p:nvPr>
        </p:nvGraphicFramePr>
        <p:xfrm>
          <a:off x="196768" y="838070"/>
          <a:ext cx="4407505" cy="3189688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407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81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1417"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use prior learning to generate a range of concept sketches for a computer mouse or a simple product of your choice.</a:t>
                      </a:r>
                      <a:endParaRPr lang="en-US" sz="18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4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Concept, sketching, weight,</a:t>
                      </a:r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 line, ideas</a:t>
                      </a:r>
                      <a:endParaRPr lang="en-US" sz="1800" b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53825675"/>
              </p:ext>
            </p:extLst>
          </p:nvPr>
        </p:nvGraphicFramePr>
        <p:xfrm>
          <a:off x="4711848" y="849854"/>
          <a:ext cx="4228951" cy="4065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Concept Sketching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848" y="40277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hlinkClick r:id="rId8"/>
              </a:rPr>
              <a:t>https://www.youtube.com/watch?v=iVy0qGqmKFU</a:t>
            </a:r>
            <a:r>
              <a:rPr lang="en-GB" dirty="0" smtClean="0"/>
              <a:t> – watch 6 minute video and make notes.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21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5900" y="800100"/>
            <a:ext cx="2113935" cy="1627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rgbClr val="000000"/>
                </a:solidFill>
                <a:cs typeface="Century Gothic"/>
              </a:rPr>
              <a:t>EXTENSION: Can you add color? (choose one)</a:t>
            </a:r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15899" y="2615331"/>
            <a:ext cx="2113935" cy="229096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TASK: </a:t>
            </a:r>
          </a:p>
          <a:p>
            <a:r>
              <a:rPr lang="en-US" b="1" dirty="0">
                <a:solidFill>
                  <a:schemeClr val="bg1"/>
                </a:solidFill>
                <a:cs typeface="Century Gothic"/>
              </a:rPr>
              <a:t>-</a:t>
            </a:r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Find a product that has a simple shape </a:t>
            </a:r>
          </a:p>
          <a:p>
            <a:r>
              <a:rPr lang="en-US" b="1" dirty="0" smtClean="0">
                <a:solidFill>
                  <a:schemeClr val="bg1"/>
                </a:solidFill>
                <a:cs typeface="Century Gothic"/>
              </a:rPr>
              <a:t>-Start by drawing the really simple shape then build up more weight and line.</a:t>
            </a:r>
            <a:endParaRPr lang="en-US" dirty="0">
              <a:solidFill>
                <a:schemeClr val="bg1"/>
              </a:solidFill>
              <a:cs typeface="Century Gothic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355" y="1022657"/>
            <a:ext cx="5692877" cy="40241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Concept Sketching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63500" y="507443"/>
            <a:ext cx="8816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How have you done today?</a:t>
            </a:r>
          </a:p>
          <a:p>
            <a:r>
              <a:rPr lang="en-GB" sz="1600" dirty="0" smtClean="0"/>
              <a:t>Plot a cross on the poles apart line on the bottom of your page.</a:t>
            </a:r>
          </a:p>
          <a:p>
            <a:endParaRPr lang="en-GB" sz="1600" dirty="0"/>
          </a:p>
          <a:p>
            <a:r>
              <a:rPr lang="en-GB" sz="1600" dirty="0" smtClean="0"/>
              <a:t>Using key words, above the line, write a short comment on how you could improve.</a:t>
            </a:r>
            <a:endParaRPr lang="en-GB" sz="1600" dirty="0"/>
          </a:p>
        </p:txBody>
      </p:sp>
      <p:sp>
        <p:nvSpPr>
          <p:cNvPr id="2" name="Rectangular Callout 1"/>
          <p:cNvSpPr/>
          <p:nvPr/>
        </p:nvSpPr>
        <p:spPr>
          <a:xfrm>
            <a:off x="368300" y="1671716"/>
            <a:ext cx="8298180" cy="2519680"/>
          </a:xfrm>
          <a:prstGeom prst="wedgeRect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e.g.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 smtClean="0"/>
              <a:t>I have generated several ideas for a computer mouse. To improve I need to use line weights to make my ideas look more realistic.</a:t>
            </a:r>
            <a:endParaRPr lang="en-GB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994082" y="457615"/>
            <a:ext cx="2672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u="sng" dirty="0" smtClean="0">
                <a:solidFill>
                  <a:srgbClr val="7030A0"/>
                </a:solidFill>
              </a:rPr>
              <a:t>Formal is Normal</a:t>
            </a:r>
            <a:endParaRPr lang="en-GB" sz="2800" u="sng" dirty="0">
              <a:solidFill>
                <a:srgbClr val="7030A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41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Self Assessment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68300" y="3095517"/>
            <a:ext cx="55666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u="sng" dirty="0" smtClean="0"/>
              <a:t>Explain</a:t>
            </a:r>
            <a:r>
              <a:rPr lang="en-GB" sz="2800" dirty="0" smtClean="0"/>
              <a:t> which of the images are effective concept sketches.</a:t>
            </a:r>
            <a:endParaRPr lang="en-GB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558" y="682621"/>
            <a:ext cx="2936955" cy="20216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88" y="715391"/>
            <a:ext cx="2011207" cy="23801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682621"/>
            <a:ext cx="2163678" cy="21348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6695" y="2939845"/>
            <a:ext cx="1682818" cy="127662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133737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Plenary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16544</TotalTime>
  <Words>300</Words>
  <Application>Microsoft Office PowerPoint</Application>
  <PresentationFormat>On-screen Show (16:9)</PresentationFormat>
  <Paragraphs>40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Jones</dc:creator>
  <cp:lastModifiedBy>teacher</cp:lastModifiedBy>
  <cp:revision>873</cp:revision>
  <cp:lastPrinted>2018-01-23T08:55:56Z</cp:lastPrinted>
  <dcterms:created xsi:type="dcterms:W3CDTF">2014-12-03T21:52:19Z</dcterms:created>
  <dcterms:modified xsi:type="dcterms:W3CDTF">2020-05-13T13:36:02Z</dcterms:modified>
</cp:coreProperties>
</file>